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0" r:id="rId3"/>
    <p:sldId id="261" r:id="rId4"/>
    <p:sldId id="262" r:id="rId5"/>
    <p:sldId id="263" r:id="rId6"/>
    <p:sldId id="265" r:id="rId7"/>
    <p:sldId id="266" r:id="rId8"/>
    <p:sldId id="256" r:id="rId9"/>
    <p:sldId id="257" r:id="rId10"/>
    <p:sldId id="258" r:id="rId11"/>
    <p:sldId id="25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3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2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2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8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9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0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8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0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8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3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E9F3-2D2D-744A-B1BC-599F445E150B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73B70-5888-2647-9ACC-B4F81AAC2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6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9144000" cy="48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9144000" cy="488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2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2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2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ER14-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R14-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Arts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Authorised User</dc:creator>
  <cp:lastModifiedBy>Authorised User</cp:lastModifiedBy>
  <cp:revision>3</cp:revision>
  <dcterms:created xsi:type="dcterms:W3CDTF">2014-04-28T08:14:26Z</dcterms:created>
  <dcterms:modified xsi:type="dcterms:W3CDTF">2014-04-28T08:45:17Z</dcterms:modified>
</cp:coreProperties>
</file>